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62" r:id="rId6"/>
    <p:sldId id="26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75" r:id="rId15"/>
    <p:sldId id="291" r:id="rId16"/>
    <p:sldId id="292" r:id="rId17"/>
    <p:sldId id="293" r:id="rId18"/>
  </p:sldIdLst>
  <p:sldSz cx="9144000" cy="5143500" type="screen16x9"/>
  <p:notesSz cx="6858000" cy="9144000"/>
  <p:embeddedFontLst>
    <p:embeddedFont>
      <p:font typeface="Lora" panose="020B0604020202020204" charset="0"/>
      <p:regular r:id="rId20"/>
      <p:bold r:id="rId21"/>
      <p:italic r:id="rId22"/>
      <p:boldItalic r:id="rId23"/>
    </p:embeddedFont>
    <p:embeddedFont>
      <p:font typeface="Quattrocento Sans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F8BDBBA-C7B4-48FB-A3F2-A901652E9E0D}">
  <a:tblStyle styleId="{DF8BDBBA-C7B4-48FB-A3F2-A901652E9E0D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uy Phạm" userId="98883a9dd53222ce" providerId="LiveId" clId="{321FDBD7-5572-4BDF-8BAD-4F8A212BD0DB}"/>
    <pc:docChg chg="undo redo custSel addSld delSld modSld">
      <pc:chgData name="Duy Phạm" userId="98883a9dd53222ce" providerId="LiveId" clId="{321FDBD7-5572-4BDF-8BAD-4F8A212BD0DB}" dt="2018-11-06T02:26:03.119" v="672"/>
      <pc:docMkLst>
        <pc:docMk/>
      </pc:docMkLst>
      <pc:sldChg chg="modSp modTransition modAnim">
        <pc:chgData name="Duy Phạm" userId="98883a9dd53222ce" providerId="LiveId" clId="{321FDBD7-5572-4BDF-8BAD-4F8A212BD0DB}" dt="2018-11-06T02:12:40.244" v="622"/>
        <pc:sldMkLst>
          <pc:docMk/>
          <pc:sldMk cId="0" sldId="256"/>
        </pc:sldMkLst>
        <pc:spChg chg="mod">
          <ac:chgData name="Duy Phạm" userId="98883a9dd53222ce" providerId="LiveId" clId="{321FDBD7-5572-4BDF-8BAD-4F8A212BD0DB}" dt="2018-11-05T09:08:20.069" v="66" actId="403"/>
          <ac:spMkLst>
            <pc:docMk/>
            <pc:sldMk cId="0" sldId="256"/>
            <ac:spMk id="2" creationId="{00000000-0000-0000-0000-000000000000}"/>
          </ac:spMkLst>
        </pc:spChg>
      </pc:sldChg>
      <pc:sldChg chg="delSp modSp modTransition">
        <pc:chgData name="Duy Phạm" userId="98883a9dd53222ce" providerId="LiveId" clId="{321FDBD7-5572-4BDF-8BAD-4F8A212BD0DB}" dt="2018-11-06T02:13:36.231" v="631"/>
        <pc:sldMkLst>
          <pc:docMk/>
          <pc:sldMk cId="0" sldId="257"/>
        </pc:sldMkLst>
        <pc:spChg chg="mod">
          <ac:chgData name="Duy Phạm" userId="98883a9dd53222ce" providerId="LiveId" clId="{321FDBD7-5572-4BDF-8BAD-4F8A212BD0DB}" dt="2018-11-05T09:13:32.438" v="146" actId="404"/>
          <ac:spMkLst>
            <pc:docMk/>
            <pc:sldMk cId="0" sldId="257"/>
            <ac:spMk id="76" creationId="{00000000-0000-0000-0000-000000000000}"/>
          </ac:spMkLst>
        </pc:spChg>
        <pc:spChg chg="del">
          <ac:chgData name="Duy Phạm" userId="98883a9dd53222ce" providerId="LiveId" clId="{321FDBD7-5572-4BDF-8BAD-4F8A212BD0DB}" dt="2018-11-05T09:04:13.308" v="37" actId="478"/>
          <ac:spMkLst>
            <pc:docMk/>
            <pc:sldMk cId="0" sldId="257"/>
            <ac:spMk id="82" creationId="{00000000-0000-0000-0000-000000000000}"/>
          </ac:spMkLst>
        </pc:spChg>
        <pc:spChg chg="mod">
          <ac:chgData name="Duy Phạm" userId="98883a9dd53222ce" providerId="LiveId" clId="{321FDBD7-5572-4BDF-8BAD-4F8A212BD0DB}" dt="2018-11-05T09:13:40.882" v="147" actId="255"/>
          <ac:spMkLst>
            <pc:docMk/>
            <pc:sldMk cId="0" sldId="257"/>
            <ac:spMk id="83" creationId="{00000000-0000-0000-0000-000000000000}"/>
          </ac:spMkLst>
        </pc:spChg>
        <pc:spChg chg="del">
          <ac:chgData name="Duy Phạm" userId="98883a9dd53222ce" providerId="LiveId" clId="{321FDBD7-5572-4BDF-8BAD-4F8A212BD0DB}" dt="2018-11-05T09:04:11.581" v="36" actId="478"/>
          <ac:spMkLst>
            <pc:docMk/>
            <pc:sldMk cId="0" sldId="257"/>
            <ac:spMk id="84" creationId="{00000000-0000-0000-0000-000000000000}"/>
          </ac:spMkLst>
        </pc:spChg>
        <pc:spChg chg="del">
          <ac:chgData name="Duy Phạm" userId="98883a9dd53222ce" providerId="LiveId" clId="{321FDBD7-5572-4BDF-8BAD-4F8A212BD0DB}" dt="2018-11-05T09:07:52.132" v="60" actId="478"/>
          <ac:spMkLst>
            <pc:docMk/>
            <pc:sldMk cId="0" sldId="257"/>
            <ac:spMk id="85" creationId="{00000000-0000-0000-0000-000000000000}"/>
          </ac:spMkLst>
        </pc:spChg>
      </pc:sldChg>
      <pc:sldChg chg="del">
        <pc:chgData name="Duy Phạm" userId="98883a9dd53222ce" providerId="LiveId" clId="{321FDBD7-5572-4BDF-8BAD-4F8A212BD0DB}" dt="2018-11-05T09:07:58.441" v="61" actId="2696"/>
        <pc:sldMkLst>
          <pc:docMk/>
          <pc:sldMk cId="0" sldId="258"/>
        </pc:sldMkLst>
      </pc:sldChg>
      <pc:sldChg chg="addSp delSp modSp add del modTransition">
        <pc:chgData name="Duy Phạm" userId="98883a9dd53222ce" providerId="LiveId" clId="{321FDBD7-5572-4BDF-8BAD-4F8A212BD0DB}" dt="2018-11-06T02:23:18.851" v="670"/>
        <pc:sldMkLst>
          <pc:docMk/>
          <pc:sldMk cId="0" sldId="259"/>
        </pc:sldMkLst>
        <pc:spChg chg="add del mod">
          <ac:chgData name="Duy Phạm" userId="98883a9dd53222ce" providerId="LiveId" clId="{321FDBD7-5572-4BDF-8BAD-4F8A212BD0DB}" dt="2018-11-05T09:10:57.579" v="122" actId="478"/>
          <ac:spMkLst>
            <pc:docMk/>
            <pc:sldMk cId="0" sldId="259"/>
            <ac:spMk id="3" creationId="{908A613E-614C-47E9-88F0-D2BC03BBD82B}"/>
          </ac:spMkLst>
        </pc:spChg>
        <pc:spChg chg="mod">
          <ac:chgData name="Duy Phạm" userId="98883a9dd53222ce" providerId="LiveId" clId="{321FDBD7-5572-4BDF-8BAD-4F8A212BD0DB}" dt="2018-11-06T01:46:24.751" v="421" actId="14100"/>
          <ac:spMkLst>
            <pc:docMk/>
            <pc:sldMk cId="0" sldId="259"/>
            <ac:spMk id="99" creationId="{00000000-0000-0000-0000-000000000000}"/>
          </ac:spMkLst>
        </pc:spChg>
        <pc:spChg chg="del">
          <ac:chgData name="Duy Phạm" userId="98883a9dd53222ce" providerId="LiveId" clId="{321FDBD7-5572-4BDF-8BAD-4F8A212BD0DB}" dt="2018-11-05T09:10:53.359" v="121" actId="478"/>
          <ac:spMkLst>
            <pc:docMk/>
            <pc:sldMk cId="0" sldId="259"/>
            <ac:spMk id="100" creationId="{00000000-0000-0000-0000-000000000000}"/>
          </ac:spMkLst>
        </pc:spChg>
        <pc:spChg chg="mod">
          <ac:chgData name="Duy Phạm" userId="98883a9dd53222ce" providerId="LiveId" clId="{321FDBD7-5572-4BDF-8BAD-4F8A212BD0DB}" dt="2018-11-05T09:09:13.853" v="71" actId="20577"/>
          <ac:spMkLst>
            <pc:docMk/>
            <pc:sldMk cId="0" sldId="259"/>
            <ac:spMk id="101" creationId="{00000000-0000-0000-0000-000000000000}"/>
          </ac:spMkLst>
        </pc:spChg>
      </pc:sldChg>
      <pc:sldChg chg="modSp modTransition modAnim">
        <pc:chgData name="Duy Phạm" userId="98883a9dd53222ce" providerId="LiveId" clId="{321FDBD7-5572-4BDF-8BAD-4F8A212BD0DB}" dt="2018-11-06T02:23:29.429" v="671"/>
        <pc:sldMkLst>
          <pc:docMk/>
          <pc:sldMk cId="0" sldId="260"/>
        </pc:sldMkLst>
        <pc:spChg chg="mod">
          <ac:chgData name="Duy Phạm" userId="98883a9dd53222ce" providerId="LiveId" clId="{321FDBD7-5572-4BDF-8BAD-4F8A212BD0DB}" dt="2018-11-05T09:12:17.991" v="133" actId="123"/>
          <ac:spMkLst>
            <pc:docMk/>
            <pc:sldMk cId="0" sldId="260"/>
            <ac:spMk id="106" creationId="{00000000-0000-0000-0000-000000000000}"/>
          </ac:spMkLst>
        </pc:spChg>
      </pc:sldChg>
      <pc:sldChg chg="del">
        <pc:chgData name="Duy Phạm" userId="98883a9dd53222ce" providerId="LiveId" clId="{321FDBD7-5572-4BDF-8BAD-4F8A212BD0DB}" dt="2018-11-05T09:14:09.076" v="148" actId="2696"/>
        <pc:sldMkLst>
          <pc:docMk/>
          <pc:sldMk cId="0" sldId="261"/>
        </pc:sldMkLst>
      </pc:sldChg>
      <pc:sldChg chg="addSp delSp modSp modTransition">
        <pc:chgData name="Duy Phạm" userId="98883a9dd53222ce" providerId="LiveId" clId="{321FDBD7-5572-4BDF-8BAD-4F8A212BD0DB}" dt="2018-11-06T02:16:41.387" v="646"/>
        <pc:sldMkLst>
          <pc:docMk/>
          <pc:sldMk cId="0" sldId="262"/>
        </pc:sldMkLst>
        <pc:spChg chg="mod">
          <ac:chgData name="Duy Phạm" userId="98883a9dd53222ce" providerId="LiveId" clId="{321FDBD7-5572-4BDF-8BAD-4F8A212BD0DB}" dt="2018-11-05T09:34:33.120" v="374" actId="122"/>
          <ac:spMkLst>
            <pc:docMk/>
            <pc:sldMk cId="0" sldId="262"/>
            <ac:spMk id="122" creationId="{00000000-0000-0000-0000-000000000000}"/>
          </ac:spMkLst>
        </pc:spChg>
        <pc:spChg chg="del">
          <ac:chgData name="Duy Phạm" userId="98883a9dd53222ce" providerId="LiveId" clId="{321FDBD7-5572-4BDF-8BAD-4F8A212BD0DB}" dt="2018-11-05T09:14:46.068" v="153" actId="478"/>
          <ac:spMkLst>
            <pc:docMk/>
            <pc:sldMk cId="0" sldId="262"/>
            <ac:spMk id="123" creationId="{00000000-0000-0000-0000-000000000000}"/>
          </ac:spMkLst>
        </pc:spChg>
        <pc:spChg chg="del">
          <ac:chgData name="Duy Phạm" userId="98883a9dd53222ce" providerId="LiveId" clId="{321FDBD7-5572-4BDF-8BAD-4F8A212BD0DB}" dt="2018-11-05T09:17:47.285" v="158" actId="478"/>
          <ac:spMkLst>
            <pc:docMk/>
            <pc:sldMk cId="0" sldId="262"/>
            <ac:spMk id="125" creationId="{00000000-0000-0000-0000-000000000000}"/>
          </ac:spMkLst>
        </pc:spChg>
        <pc:spChg chg="del">
          <ac:chgData name="Duy Phạm" userId="98883a9dd53222ce" providerId="LiveId" clId="{321FDBD7-5572-4BDF-8BAD-4F8A212BD0DB}" dt="2018-11-05T09:18:04.213" v="166" actId="478"/>
          <ac:spMkLst>
            <pc:docMk/>
            <pc:sldMk cId="0" sldId="262"/>
            <ac:spMk id="134" creationId="{00000000-0000-0000-0000-000000000000}"/>
          </ac:spMkLst>
        </pc:spChg>
        <pc:spChg chg="del">
          <ac:chgData name="Duy Phạm" userId="98883a9dd53222ce" providerId="LiveId" clId="{321FDBD7-5572-4BDF-8BAD-4F8A212BD0DB}" dt="2018-11-05T09:17:49.844" v="160" actId="478"/>
          <ac:spMkLst>
            <pc:docMk/>
            <pc:sldMk cId="0" sldId="262"/>
            <ac:spMk id="135" creationId="{00000000-0000-0000-0000-000000000000}"/>
          </ac:spMkLst>
        </pc:spChg>
        <pc:spChg chg="del">
          <ac:chgData name="Duy Phạm" userId="98883a9dd53222ce" providerId="LiveId" clId="{321FDBD7-5572-4BDF-8BAD-4F8A212BD0DB}" dt="2018-11-05T09:17:50.452" v="161" actId="478"/>
          <ac:spMkLst>
            <pc:docMk/>
            <pc:sldMk cId="0" sldId="262"/>
            <ac:spMk id="136" creationId="{00000000-0000-0000-0000-000000000000}"/>
          </ac:spMkLst>
        </pc:spChg>
        <pc:spChg chg="del">
          <ac:chgData name="Duy Phạm" userId="98883a9dd53222ce" providerId="LiveId" clId="{321FDBD7-5572-4BDF-8BAD-4F8A212BD0DB}" dt="2018-11-05T09:18:04.757" v="167" actId="478"/>
          <ac:spMkLst>
            <pc:docMk/>
            <pc:sldMk cId="0" sldId="262"/>
            <ac:spMk id="137" creationId="{00000000-0000-0000-0000-000000000000}"/>
          </ac:spMkLst>
        </pc:spChg>
        <pc:grpChg chg="del">
          <ac:chgData name="Duy Phạm" userId="98883a9dd53222ce" providerId="LiveId" clId="{321FDBD7-5572-4BDF-8BAD-4F8A212BD0DB}" dt="2018-11-05T09:17:49.116" v="159" actId="478"/>
          <ac:grpSpMkLst>
            <pc:docMk/>
            <pc:sldMk cId="0" sldId="262"/>
            <ac:grpSpMk id="126" creationId="{00000000-0000-0000-0000-000000000000}"/>
          </ac:grpSpMkLst>
        </pc:grpChg>
        <pc:grpChg chg="del">
          <ac:chgData name="Duy Phạm" userId="98883a9dd53222ce" providerId="LiveId" clId="{321FDBD7-5572-4BDF-8BAD-4F8A212BD0DB}" dt="2018-11-05T09:17:51.294" v="162" actId="478"/>
          <ac:grpSpMkLst>
            <pc:docMk/>
            <pc:sldMk cId="0" sldId="262"/>
            <ac:grpSpMk id="129" creationId="{00000000-0000-0000-0000-000000000000}"/>
          </ac:grpSpMkLst>
        </pc:grpChg>
        <pc:picChg chg="add del mod">
          <ac:chgData name="Duy Phạm" userId="98883a9dd53222ce" providerId="LiveId" clId="{321FDBD7-5572-4BDF-8BAD-4F8A212BD0DB}" dt="2018-11-05T09:19:06.772" v="171" actId="478"/>
          <ac:picMkLst>
            <pc:docMk/>
            <pc:sldMk cId="0" sldId="262"/>
            <ac:picMk id="3" creationId="{F6F154C2-983C-4011-84FB-9EF84E7C8480}"/>
          </ac:picMkLst>
        </pc:picChg>
        <pc:picChg chg="add mod">
          <ac:chgData name="Duy Phạm" userId="98883a9dd53222ce" providerId="LiveId" clId="{321FDBD7-5572-4BDF-8BAD-4F8A212BD0DB}" dt="2018-11-05T09:22:09.541" v="219" actId="1076"/>
          <ac:picMkLst>
            <pc:docMk/>
            <pc:sldMk cId="0" sldId="262"/>
            <ac:picMk id="5" creationId="{A0FD16FD-8B52-4F50-948D-F7D4F3FF0942}"/>
          </ac:picMkLst>
        </pc:picChg>
      </pc:sldChg>
      <pc:sldChg chg="addSp delSp modSp modTransition modAnim">
        <pc:chgData name="Duy Phạm" userId="98883a9dd53222ce" providerId="LiveId" clId="{321FDBD7-5572-4BDF-8BAD-4F8A212BD0DB}" dt="2018-11-06T02:17:43.618" v="653"/>
        <pc:sldMkLst>
          <pc:docMk/>
          <pc:sldMk cId="0" sldId="263"/>
        </pc:sldMkLst>
        <pc:spChg chg="add del mod">
          <ac:chgData name="Duy Phạm" userId="98883a9dd53222ce" providerId="LiveId" clId="{321FDBD7-5572-4BDF-8BAD-4F8A212BD0DB}" dt="2018-11-05T09:20:15.293" v="178" actId="478"/>
          <ac:spMkLst>
            <pc:docMk/>
            <pc:sldMk cId="0" sldId="263"/>
            <ac:spMk id="3" creationId="{BEEF692D-11CE-4861-A005-8DDA80DEE607}"/>
          </ac:spMkLst>
        </pc:spChg>
        <pc:spChg chg="add del mod">
          <ac:chgData name="Duy Phạm" userId="98883a9dd53222ce" providerId="LiveId" clId="{321FDBD7-5572-4BDF-8BAD-4F8A212BD0DB}" dt="2018-11-05T09:20:49.557" v="184" actId="478"/>
          <ac:spMkLst>
            <pc:docMk/>
            <pc:sldMk cId="0" sldId="263"/>
            <ac:spMk id="7" creationId="{A171F13D-F17B-4ADF-8060-1D5A850326EA}"/>
          </ac:spMkLst>
        </pc:spChg>
        <pc:spChg chg="mod">
          <ac:chgData name="Duy Phạm" userId="98883a9dd53222ce" providerId="LiveId" clId="{321FDBD7-5572-4BDF-8BAD-4F8A212BD0DB}" dt="2018-11-05T09:21:41.067" v="217" actId="1076"/>
          <ac:spMkLst>
            <pc:docMk/>
            <pc:sldMk cId="0" sldId="263"/>
            <ac:spMk id="142" creationId="{00000000-0000-0000-0000-000000000000}"/>
          </ac:spMkLst>
        </pc:spChg>
        <pc:spChg chg="del mod">
          <ac:chgData name="Duy Phạm" userId="98883a9dd53222ce" providerId="LiveId" clId="{321FDBD7-5572-4BDF-8BAD-4F8A212BD0DB}" dt="2018-11-05T09:20:12.586" v="177" actId="478"/>
          <ac:spMkLst>
            <pc:docMk/>
            <pc:sldMk cId="0" sldId="263"/>
            <ac:spMk id="143" creationId="{00000000-0000-0000-0000-000000000000}"/>
          </ac:spMkLst>
        </pc:spChg>
        <pc:spChg chg="del">
          <ac:chgData name="Duy Phạm" userId="98883a9dd53222ce" providerId="LiveId" clId="{321FDBD7-5572-4BDF-8BAD-4F8A212BD0DB}" dt="2018-11-05T09:20:47.504" v="183" actId="478"/>
          <ac:spMkLst>
            <pc:docMk/>
            <pc:sldMk cId="0" sldId="263"/>
            <ac:spMk id="144" creationId="{00000000-0000-0000-0000-000000000000}"/>
          </ac:spMkLst>
        </pc:spChg>
        <pc:picChg chg="add mod">
          <ac:chgData name="Duy Phạm" userId="98883a9dd53222ce" providerId="LiveId" clId="{321FDBD7-5572-4BDF-8BAD-4F8A212BD0DB}" dt="2018-11-05T09:22:56.802" v="225" actId="1076"/>
          <ac:picMkLst>
            <pc:docMk/>
            <pc:sldMk cId="0" sldId="263"/>
            <ac:picMk id="9" creationId="{797C2228-9C28-496E-8236-AF57E5208835}"/>
          </ac:picMkLst>
        </pc:picChg>
        <pc:cxnChg chg="add mod">
          <ac:chgData name="Duy Phạm" userId="98883a9dd53222ce" providerId="LiveId" clId="{321FDBD7-5572-4BDF-8BAD-4F8A212BD0DB}" dt="2018-11-05T09:20:37.449" v="182" actId="208"/>
          <ac:cxnSpMkLst>
            <pc:docMk/>
            <pc:sldMk cId="0" sldId="263"/>
            <ac:cxnSpMk id="5" creationId="{A1D9F6F8-6000-4938-83CF-1550F8F3922C}"/>
          </ac:cxnSpMkLst>
        </pc:cxnChg>
      </pc:sldChg>
      <pc:sldChg chg="del">
        <pc:chgData name="Duy Phạm" userId="98883a9dd53222ce" providerId="LiveId" clId="{321FDBD7-5572-4BDF-8BAD-4F8A212BD0DB}" dt="2018-11-05T09:36:53.799" v="390" actId="2696"/>
        <pc:sldMkLst>
          <pc:docMk/>
          <pc:sldMk cId="0" sldId="264"/>
        </pc:sldMkLst>
      </pc:sldChg>
      <pc:sldChg chg="del">
        <pc:chgData name="Duy Phạm" userId="98883a9dd53222ce" providerId="LiveId" clId="{321FDBD7-5572-4BDF-8BAD-4F8A212BD0DB}" dt="2018-11-05T09:36:54.826" v="391" actId="2696"/>
        <pc:sldMkLst>
          <pc:docMk/>
          <pc:sldMk cId="0" sldId="265"/>
        </pc:sldMkLst>
      </pc:sldChg>
      <pc:sldChg chg="del">
        <pc:chgData name="Duy Phạm" userId="98883a9dd53222ce" providerId="LiveId" clId="{321FDBD7-5572-4BDF-8BAD-4F8A212BD0DB}" dt="2018-11-05T09:36:55.429" v="392" actId="2696"/>
        <pc:sldMkLst>
          <pc:docMk/>
          <pc:sldMk cId="0" sldId="266"/>
        </pc:sldMkLst>
      </pc:sldChg>
      <pc:sldChg chg="del">
        <pc:chgData name="Duy Phạm" userId="98883a9dd53222ce" providerId="LiveId" clId="{321FDBD7-5572-4BDF-8BAD-4F8A212BD0DB}" dt="2018-11-05T09:36:56.117" v="393" actId="2696"/>
        <pc:sldMkLst>
          <pc:docMk/>
          <pc:sldMk cId="0" sldId="267"/>
        </pc:sldMkLst>
      </pc:sldChg>
      <pc:sldChg chg="del">
        <pc:chgData name="Duy Phạm" userId="98883a9dd53222ce" providerId="LiveId" clId="{321FDBD7-5572-4BDF-8BAD-4F8A212BD0DB}" dt="2018-11-05T09:36:56.601" v="394" actId="2696"/>
        <pc:sldMkLst>
          <pc:docMk/>
          <pc:sldMk cId="0" sldId="268"/>
        </pc:sldMkLst>
      </pc:sldChg>
      <pc:sldChg chg="del">
        <pc:chgData name="Duy Phạm" userId="98883a9dd53222ce" providerId="LiveId" clId="{321FDBD7-5572-4BDF-8BAD-4F8A212BD0DB}" dt="2018-11-05T09:36:57.075" v="395" actId="2696"/>
        <pc:sldMkLst>
          <pc:docMk/>
          <pc:sldMk cId="0" sldId="269"/>
        </pc:sldMkLst>
      </pc:sldChg>
      <pc:sldChg chg="del">
        <pc:chgData name="Duy Phạm" userId="98883a9dd53222ce" providerId="LiveId" clId="{321FDBD7-5572-4BDF-8BAD-4F8A212BD0DB}" dt="2018-11-05T09:36:57.549" v="396" actId="2696"/>
        <pc:sldMkLst>
          <pc:docMk/>
          <pc:sldMk cId="0" sldId="270"/>
        </pc:sldMkLst>
      </pc:sldChg>
      <pc:sldChg chg="del">
        <pc:chgData name="Duy Phạm" userId="98883a9dd53222ce" providerId="LiveId" clId="{321FDBD7-5572-4BDF-8BAD-4F8A212BD0DB}" dt="2018-11-05T09:36:58.017" v="397" actId="2696"/>
        <pc:sldMkLst>
          <pc:docMk/>
          <pc:sldMk cId="0" sldId="271"/>
        </pc:sldMkLst>
      </pc:sldChg>
      <pc:sldChg chg="del">
        <pc:chgData name="Duy Phạm" userId="98883a9dd53222ce" providerId="LiveId" clId="{321FDBD7-5572-4BDF-8BAD-4F8A212BD0DB}" dt="2018-11-05T09:36:58.444" v="398" actId="2696"/>
        <pc:sldMkLst>
          <pc:docMk/>
          <pc:sldMk cId="0" sldId="272"/>
        </pc:sldMkLst>
      </pc:sldChg>
      <pc:sldChg chg="del">
        <pc:chgData name="Duy Phạm" userId="98883a9dd53222ce" providerId="LiveId" clId="{321FDBD7-5572-4BDF-8BAD-4F8A212BD0DB}" dt="2018-11-05T09:36:59.054" v="400" actId="2696"/>
        <pc:sldMkLst>
          <pc:docMk/>
          <pc:sldMk cId="0" sldId="273"/>
        </pc:sldMkLst>
      </pc:sldChg>
      <pc:sldChg chg="del">
        <pc:chgData name="Duy Phạm" userId="98883a9dd53222ce" providerId="LiveId" clId="{321FDBD7-5572-4BDF-8BAD-4F8A212BD0DB}" dt="2018-11-05T09:37:00.219" v="402" actId="2696"/>
        <pc:sldMkLst>
          <pc:docMk/>
          <pc:sldMk cId="0" sldId="274"/>
        </pc:sldMkLst>
      </pc:sldChg>
      <pc:sldChg chg="delSp modSp add del modTransition">
        <pc:chgData name="Duy Phạm" userId="98883a9dd53222ce" providerId="LiveId" clId="{321FDBD7-5572-4BDF-8BAD-4F8A212BD0DB}" dt="2018-11-06T02:21:21.045" v="663"/>
        <pc:sldMkLst>
          <pc:docMk/>
          <pc:sldMk cId="0" sldId="275"/>
        </pc:sldMkLst>
        <pc:spChg chg="mod">
          <ac:chgData name="Duy Phạm" userId="98883a9dd53222ce" providerId="LiveId" clId="{321FDBD7-5572-4BDF-8BAD-4F8A212BD0DB}" dt="2018-11-06T01:56:10.702" v="507" actId="404"/>
          <ac:spMkLst>
            <pc:docMk/>
            <pc:sldMk cId="0" sldId="275"/>
            <ac:spMk id="326" creationId="{00000000-0000-0000-0000-000000000000}"/>
          </ac:spMkLst>
        </pc:spChg>
        <pc:picChg chg="del">
          <ac:chgData name="Duy Phạm" userId="98883a9dd53222ce" providerId="LiveId" clId="{321FDBD7-5572-4BDF-8BAD-4F8A212BD0DB}" dt="2018-11-06T01:55:39.013" v="492" actId="478"/>
          <ac:picMkLst>
            <pc:docMk/>
            <pc:sldMk cId="0" sldId="275"/>
            <ac:picMk id="327" creationId="{00000000-0000-0000-0000-000000000000}"/>
          </ac:picMkLst>
        </pc:picChg>
      </pc:sldChg>
      <pc:sldChg chg="del">
        <pc:chgData name="Duy Phạm" userId="98883a9dd53222ce" providerId="LiveId" clId="{321FDBD7-5572-4BDF-8BAD-4F8A212BD0DB}" dt="2018-11-05T09:37:01.218" v="406" actId="2696"/>
        <pc:sldMkLst>
          <pc:docMk/>
          <pc:sldMk cId="0" sldId="276"/>
        </pc:sldMkLst>
      </pc:sldChg>
      <pc:sldChg chg="del">
        <pc:chgData name="Duy Phạm" userId="98883a9dd53222ce" providerId="LiveId" clId="{321FDBD7-5572-4BDF-8BAD-4F8A212BD0DB}" dt="2018-11-05T09:37:01.754" v="407" actId="2696"/>
        <pc:sldMkLst>
          <pc:docMk/>
          <pc:sldMk cId="0" sldId="277"/>
        </pc:sldMkLst>
      </pc:sldChg>
      <pc:sldChg chg="del">
        <pc:chgData name="Duy Phạm" userId="98883a9dd53222ce" providerId="LiveId" clId="{321FDBD7-5572-4BDF-8BAD-4F8A212BD0DB}" dt="2018-11-05T09:37:02.641" v="408" actId="2696"/>
        <pc:sldMkLst>
          <pc:docMk/>
          <pc:sldMk cId="0" sldId="278"/>
        </pc:sldMkLst>
      </pc:sldChg>
      <pc:sldChg chg="del">
        <pc:chgData name="Duy Phạm" userId="98883a9dd53222ce" providerId="LiveId" clId="{321FDBD7-5572-4BDF-8BAD-4F8A212BD0DB}" dt="2018-11-05T09:37:03.096" v="409" actId="2696"/>
        <pc:sldMkLst>
          <pc:docMk/>
          <pc:sldMk cId="0" sldId="279"/>
        </pc:sldMkLst>
      </pc:sldChg>
      <pc:sldChg chg="addSp delSp modSp del">
        <pc:chgData name="Duy Phạm" userId="98883a9dd53222ce" providerId="LiveId" clId="{321FDBD7-5572-4BDF-8BAD-4F8A212BD0DB}" dt="2018-11-06T02:11:06.141" v="609" actId="2696"/>
        <pc:sldMkLst>
          <pc:docMk/>
          <pc:sldMk cId="0" sldId="280"/>
        </pc:sldMkLst>
        <pc:spChg chg="add del">
          <ac:chgData name="Duy Phạm" userId="98883a9dd53222ce" providerId="LiveId" clId="{321FDBD7-5572-4BDF-8BAD-4F8A212BD0DB}" dt="2018-11-06T02:10:15.549" v="599" actId="478"/>
          <ac:spMkLst>
            <pc:docMk/>
            <pc:sldMk cId="0" sldId="280"/>
            <ac:spMk id="376" creationId="{00000000-0000-0000-0000-000000000000}"/>
          </ac:spMkLst>
        </pc:spChg>
        <pc:spChg chg="mod ord">
          <ac:chgData name="Duy Phạm" userId="98883a9dd53222ce" providerId="LiveId" clId="{321FDBD7-5572-4BDF-8BAD-4F8A212BD0DB}" dt="2018-11-06T02:10:14.596" v="598" actId="170"/>
          <ac:spMkLst>
            <pc:docMk/>
            <pc:sldMk cId="0" sldId="280"/>
            <ac:spMk id="378" creationId="{00000000-0000-0000-0000-000000000000}"/>
          </ac:spMkLst>
        </pc:spChg>
        <pc:spChg chg="add del">
          <ac:chgData name="Duy Phạm" userId="98883a9dd53222ce" providerId="LiveId" clId="{321FDBD7-5572-4BDF-8BAD-4F8A212BD0DB}" dt="2018-11-06T02:10:09.503" v="579" actId="478"/>
          <ac:spMkLst>
            <pc:docMk/>
            <pc:sldMk cId="0" sldId="280"/>
            <ac:spMk id="380" creationId="{00000000-0000-0000-0000-000000000000}"/>
          </ac:spMkLst>
        </pc:spChg>
        <pc:picChg chg="add del mod">
          <ac:chgData name="Duy Phạm" userId="98883a9dd53222ce" providerId="LiveId" clId="{321FDBD7-5572-4BDF-8BAD-4F8A212BD0DB}" dt="2018-11-06T02:10:09.537" v="581" actId="931"/>
          <ac:picMkLst>
            <pc:docMk/>
            <pc:sldMk cId="0" sldId="280"/>
            <ac:picMk id="3" creationId="{97BC4F7F-9332-4F7B-A834-EA4CDF489977}"/>
          </ac:picMkLst>
        </pc:picChg>
      </pc:sldChg>
      <pc:sldChg chg="del">
        <pc:chgData name="Duy Phạm" userId="98883a9dd53222ce" providerId="LiveId" clId="{321FDBD7-5572-4BDF-8BAD-4F8A212BD0DB}" dt="2018-11-05T09:38:35.778" v="411" actId="2696"/>
        <pc:sldMkLst>
          <pc:docMk/>
          <pc:sldMk cId="0" sldId="281"/>
        </pc:sldMkLst>
      </pc:sldChg>
      <pc:sldChg chg="del">
        <pc:chgData name="Duy Phạm" userId="98883a9dd53222ce" providerId="LiveId" clId="{321FDBD7-5572-4BDF-8BAD-4F8A212BD0DB}" dt="2018-11-05T09:37:08.372" v="410" actId="2696"/>
        <pc:sldMkLst>
          <pc:docMk/>
          <pc:sldMk cId="0" sldId="282"/>
        </pc:sldMkLst>
      </pc:sldChg>
      <pc:sldChg chg="del">
        <pc:chgData name="Duy Phạm" userId="98883a9dd53222ce" providerId="LiveId" clId="{321FDBD7-5572-4BDF-8BAD-4F8A212BD0DB}" dt="2018-11-05T09:38:36.764" v="413" actId="2696"/>
        <pc:sldMkLst>
          <pc:docMk/>
          <pc:sldMk cId="0" sldId="283"/>
        </pc:sldMkLst>
      </pc:sldChg>
      <pc:sldChg chg="addSp modSp add modTransition modAnim">
        <pc:chgData name="Duy Phạm" userId="98883a9dd53222ce" providerId="LiveId" clId="{321FDBD7-5572-4BDF-8BAD-4F8A212BD0DB}" dt="2018-11-06T02:19:24.354" v="654"/>
        <pc:sldMkLst>
          <pc:docMk/>
          <pc:sldMk cId="3269183645" sldId="284"/>
        </pc:sldMkLst>
        <pc:picChg chg="add mod">
          <ac:chgData name="Duy Phạm" userId="98883a9dd53222ce" providerId="LiveId" clId="{321FDBD7-5572-4BDF-8BAD-4F8A212BD0DB}" dt="2018-11-05T09:25:58.338" v="229" actId="1076"/>
          <ac:picMkLst>
            <pc:docMk/>
            <pc:sldMk cId="3269183645" sldId="284"/>
            <ac:picMk id="2" creationId="{6514DB17-6D7B-40D1-8B1F-870AF66F5698}"/>
          </ac:picMkLst>
        </pc:picChg>
      </pc:sldChg>
      <pc:sldChg chg="addSp delSp modSp add modTransition">
        <pc:chgData name="Duy Phạm" userId="98883a9dd53222ce" providerId="LiveId" clId="{321FDBD7-5572-4BDF-8BAD-4F8A212BD0DB}" dt="2018-11-06T02:19:33.409" v="655"/>
        <pc:sldMkLst>
          <pc:docMk/>
          <pc:sldMk cId="864790674" sldId="285"/>
        </pc:sldMkLst>
        <pc:spChg chg="mod">
          <ac:chgData name="Duy Phạm" userId="98883a9dd53222ce" providerId="LiveId" clId="{321FDBD7-5572-4BDF-8BAD-4F8A212BD0DB}" dt="2018-11-05T09:33:57.272" v="366"/>
          <ac:spMkLst>
            <pc:docMk/>
            <pc:sldMk cId="864790674" sldId="285"/>
            <ac:spMk id="122" creationId="{00000000-0000-0000-0000-000000000000}"/>
          </ac:spMkLst>
        </pc:spChg>
        <pc:picChg chg="add mod">
          <ac:chgData name="Duy Phạm" userId="98883a9dd53222ce" providerId="LiveId" clId="{321FDBD7-5572-4BDF-8BAD-4F8A212BD0DB}" dt="2018-11-05T09:27:46.097" v="277" actId="1076"/>
          <ac:picMkLst>
            <pc:docMk/>
            <pc:sldMk cId="864790674" sldId="285"/>
            <ac:picMk id="3" creationId="{0C9D61B2-1278-4D7D-A07F-529E8F833024}"/>
          </ac:picMkLst>
        </pc:picChg>
        <pc:picChg chg="del">
          <ac:chgData name="Duy Phạm" userId="98883a9dd53222ce" providerId="LiveId" clId="{321FDBD7-5572-4BDF-8BAD-4F8A212BD0DB}" dt="2018-11-05T09:27:34.500" v="272" actId="478"/>
          <ac:picMkLst>
            <pc:docMk/>
            <pc:sldMk cId="864790674" sldId="285"/>
            <ac:picMk id="5" creationId="{A0FD16FD-8B52-4F50-948D-F7D4F3FF0942}"/>
          </ac:picMkLst>
        </pc:picChg>
      </pc:sldChg>
      <pc:sldChg chg="addSp delSp modSp add modTransition">
        <pc:chgData name="Duy Phạm" userId="98883a9dd53222ce" providerId="LiveId" clId="{321FDBD7-5572-4BDF-8BAD-4F8A212BD0DB}" dt="2018-11-06T02:19:39.556" v="656"/>
        <pc:sldMkLst>
          <pc:docMk/>
          <pc:sldMk cId="1868985463" sldId="286"/>
        </pc:sldMkLst>
        <pc:spChg chg="mod">
          <ac:chgData name="Duy Phạm" userId="98883a9dd53222ce" providerId="LiveId" clId="{321FDBD7-5572-4BDF-8BAD-4F8A212BD0DB}" dt="2018-11-05T09:28:20.251" v="280" actId="113"/>
          <ac:spMkLst>
            <pc:docMk/>
            <pc:sldMk cId="1868985463" sldId="286"/>
            <ac:spMk id="142" creationId="{00000000-0000-0000-0000-000000000000}"/>
          </ac:spMkLst>
        </pc:spChg>
        <pc:picChg chg="add mod">
          <ac:chgData name="Duy Phạm" userId="98883a9dd53222ce" providerId="LiveId" clId="{321FDBD7-5572-4BDF-8BAD-4F8A212BD0DB}" dt="2018-11-05T09:29:19.534" v="286" actId="1076"/>
          <ac:picMkLst>
            <pc:docMk/>
            <pc:sldMk cId="1868985463" sldId="286"/>
            <ac:picMk id="3" creationId="{F2FDD113-24AA-42E8-A597-E1EC40ED39C0}"/>
          </ac:picMkLst>
        </pc:picChg>
        <pc:picChg chg="del">
          <ac:chgData name="Duy Phạm" userId="98883a9dd53222ce" providerId="LiveId" clId="{321FDBD7-5572-4BDF-8BAD-4F8A212BD0DB}" dt="2018-11-05T09:28:42.221" v="281" actId="478"/>
          <ac:picMkLst>
            <pc:docMk/>
            <pc:sldMk cId="1868985463" sldId="286"/>
            <ac:picMk id="9" creationId="{797C2228-9C28-496E-8236-AF57E5208835}"/>
          </ac:picMkLst>
        </pc:picChg>
      </pc:sldChg>
      <pc:sldChg chg="addSp delSp modSp add modTransition">
        <pc:chgData name="Duy Phạm" userId="98883a9dd53222ce" providerId="LiveId" clId="{321FDBD7-5572-4BDF-8BAD-4F8A212BD0DB}" dt="2018-11-06T02:20:16.960" v="657"/>
        <pc:sldMkLst>
          <pc:docMk/>
          <pc:sldMk cId="3424429953" sldId="287"/>
        </pc:sldMkLst>
        <pc:spChg chg="mod">
          <ac:chgData name="Duy Phạm" userId="98883a9dd53222ce" providerId="LiveId" clId="{321FDBD7-5572-4BDF-8BAD-4F8A212BD0DB}" dt="2018-11-05T09:33:50.280" v="365" actId="255"/>
          <ac:spMkLst>
            <pc:docMk/>
            <pc:sldMk cId="3424429953" sldId="287"/>
            <ac:spMk id="122" creationId="{00000000-0000-0000-0000-000000000000}"/>
          </ac:spMkLst>
        </pc:spChg>
        <pc:picChg chg="del">
          <ac:chgData name="Duy Phạm" userId="98883a9dd53222ce" providerId="LiveId" clId="{321FDBD7-5572-4BDF-8BAD-4F8A212BD0DB}" dt="2018-11-05T09:30:52.533" v="324" actId="478"/>
          <ac:picMkLst>
            <pc:docMk/>
            <pc:sldMk cId="3424429953" sldId="287"/>
            <ac:picMk id="3" creationId="{0C9D61B2-1278-4D7D-A07F-529E8F833024}"/>
          </ac:picMkLst>
        </pc:picChg>
        <pc:picChg chg="add del mod">
          <ac:chgData name="Duy Phạm" userId="98883a9dd53222ce" providerId="LiveId" clId="{321FDBD7-5572-4BDF-8BAD-4F8A212BD0DB}" dt="2018-11-05T09:31:19.206" v="330" actId="478"/>
          <ac:picMkLst>
            <pc:docMk/>
            <pc:sldMk cId="3424429953" sldId="287"/>
            <ac:picMk id="4" creationId="{C7558852-5BA4-40DD-9A25-FE16CE891C1D}"/>
          </ac:picMkLst>
        </pc:picChg>
        <pc:picChg chg="add mod">
          <ac:chgData name="Duy Phạm" userId="98883a9dd53222ce" providerId="LiveId" clId="{321FDBD7-5572-4BDF-8BAD-4F8A212BD0DB}" dt="2018-11-05T09:31:33.999" v="335" actId="1076"/>
          <ac:picMkLst>
            <pc:docMk/>
            <pc:sldMk cId="3424429953" sldId="287"/>
            <ac:picMk id="6" creationId="{EE49DA95-F7A6-41E0-891C-1B2E855C22DF}"/>
          </ac:picMkLst>
        </pc:picChg>
      </pc:sldChg>
      <pc:sldChg chg="addSp delSp modSp add modTransition modAnim">
        <pc:chgData name="Duy Phạm" userId="98883a9dd53222ce" providerId="LiveId" clId="{321FDBD7-5572-4BDF-8BAD-4F8A212BD0DB}" dt="2018-11-06T02:20:41.715" v="659"/>
        <pc:sldMkLst>
          <pc:docMk/>
          <pc:sldMk cId="1713527398" sldId="288"/>
        </pc:sldMkLst>
        <pc:spChg chg="mod">
          <ac:chgData name="Duy Phạm" userId="98883a9dd53222ce" providerId="LiveId" clId="{321FDBD7-5572-4BDF-8BAD-4F8A212BD0DB}" dt="2018-11-05T09:35:20.001" v="379" actId="1076"/>
          <ac:spMkLst>
            <pc:docMk/>
            <pc:sldMk cId="1713527398" sldId="288"/>
            <ac:spMk id="142" creationId="{00000000-0000-0000-0000-000000000000}"/>
          </ac:spMkLst>
        </pc:spChg>
        <pc:picChg chg="del mod">
          <ac:chgData name="Duy Phạm" userId="98883a9dd53222ce" providerId="LiveId" clId="{321FDBD7-5572-4BDF-8BAD-4F8A212BD0DB}" dt="2018-11-05T09:34:44.653" v="375" actId="478"/>
          <ac:picMkLst>
            <pc:docMk/>
            <pc:sldMk cId="1713527398" sldId="288"/>
            <ac:picMk id="3" creationId="{F2FDD113-24AA-42E8-A597-E1EC40ED39C0}"/>
          </ac:picMkLst>
        </pc:picChg>
        <pc:picChg chg="add del mod">
          <ac:chgData name="Duy Phạm" userId="98883a9dd53222ce" providerId="LiveId" clId="{321FDBD7-5572-4BDF-8BAD-4F8A212BD0DB}" dt="2018-11-05T09:36:05.406" v="382" actId="478"/>
          <ac:picMkLst>
            <pc:docMk/>
            <pc:sldMk cId="1713527398" sldId="288"/>
            <ac:picMk id="4" creationId="{43FA774A-AE3A-4406-A3C8-3901CB753CCF}"/>
          </ac:picMkLst>
        </pc:picChg>
        <pc:picChg chg="add mod">
          <ac:chgData name="Duy Phạm" userId="98883a9dd53222ce" providerId="LiveId" clId="{321FDBD7-5572-4BDF-8BAD-4F8A212BD0DB}" dt="2018-11-05T09:36:37.297" v="389" actId="14100"/>
          <ac:picMkLst>
            <pc:docMk/>
            <pc:sldMk cId="1713527398" sldId="288"/>
            <ac:picMk id="7" creationId="{D802E90E-B346-4A58-8771-73FFA6AEB401}"/>
          </ac:picMkLst>
        </pc:picChg>
      </pc:sldChg>
      <pc:sldChg chg="addSp delSp modSp add modTransition">
        <pc:chgData name="Duy Phạm" userId="98883a9dd53222ce" providerId="LiveId" clId="{321FDBD7-5572-4BDF-8BAD-4F8A212BD0DB}" dt="2018-11-06T02:20:48.388" v="660"/>
        <pc:sldMkLst>
          <pc:docMk/>
          <pc:sldMk cId="1914253259" sldId="289"/>
        </pc:sldMkLst>
        <pc:spChg chg="mod">
          <ac:chgData name="Duy Phạm" userId="98883a9dd53222ce" providerId="LiveId" clId="{321FDBD7-5572-4BDF-8BAD-4F8A212BD0DB}" dt="2018-11-06T01:46:01.300" v="418" actId="1076"/>
          <ac:spMkLst>
            <pc:docMk/>
            <pc:sldMk cId="1914253259" sldId="289"/>
            <ac:spMk id="122" creationId="{00000000-0000-0000-0000-000000000000}"/>
          </ac:spMkLst>
        </pc:spChg>
        <pc:picChg chg="add mod">
          <ac:chgData name="Duy Phạm" userId="98883a9dd53222ce" providerId="LiveId" clId="{321FDBD7-5572-4BDF-8BAD-4F8A212BD0DB}" dt="2018-11-06T01:47:17.090" v="427" actId="1076"/>
          <ac:picMkLst>
            <pc:docMk/>
            <pc:sldMk cId="1914253259" sldId="289"/>
            <ac:picMk id="3" creationId="{0A563416-148F-4CB0-A06D-ED7EF7AAE48F}"/>
          </ac:picMkLst>
        </pc:picChg>
        <pc:picChg chg="del">
          <ac:chgData name="Duy Phạm" userId="98883a9dd53222ce" providerId="LiveId" clId="{321FDBD7-5572-4BDF-8BAD-4F8A212BD0DB}" dt="2018-11-06T01:46:51.182" v="422" actId="478"/>
          <ac:picMkLst>
            <pc:docMk/>
            <pc:sldMk cId="1914253259" sldId="289"/>
            <ac:picMk id="6" creationId="{EE49DA95-F7A6-41E0-891C-1B2E855C22DF}"/>
          </ac:picMkLst>
        </pc:picChg>
      </pc:sldChg>
      <pc:sldChg chg="addSp delSp modSp add modTransition modAnim">
        <pc:chgData name="Duy Phạm" userId="98883a9dd53222ce" providerId="LiveId" clId="{321FDBD7-5572-4BDF-8BAD-4F8A212BD0DB}" dt="2018-11-06T02:21:09.287" v="662"/>
        <pc:sldMkLst>
          <pc:docMk/>
          <pc:sldMk cId="3418171838" sldId="290"/>
        </pc:sldMkLst>
        <pc:spChg chg="mod">
          <ac:chgData name="Duy Phạm" userId="98883a9dd53222ce" providerId="LiveId" clId="{321FDBD7-5572-4BDF-8BAD-4F8A212BD0DB}" dt="2018-11-06T01:48:36.054" v="464" actId="20577"/>
          <ac:spMkLst>
            <pc:docMk/>
            <pc:sldMk cId="3418171838" sldId="290"/>
            <ac:spMk id="142" creationId="{00000000-0000-0000-0000-000000000000}"/>
          </ac:spMkLst>
        </pc:spChg>
        <pc:picChg chg="add mod">
          <ac:chgData name="Duy Phạm" userId="98883a9dd53222ce" providerId="LiveId" clId="{321FDBD7-5572-4BDF-8BAD-4F8A212BD0DB}" dt="2018-11-06T01:49:11.793" v="470" actId="1076"/>
          <ac:picMkLst>
            <pc:docMk/>
            <pc:sldMk cId="3418171838" sldId="290"/>
            <ac:picMk id="3" creationId="{85CC6528-F7FC-4AE3-9FCE-1B884DCABD35}"/>
          </ac:picMkLst>
        </pc:picChg>
        <pc:picChg chg="del">
          <ac:chgData name="Duy Phạm" userId="98883a9dd53222ce" providerId="LiveId" clId="{321FDBD7-5572-4BDF-8BAD-4F8A212BD0DB}" dt="2018-11-06T01:48:39.763" v="465" actId="478"/>
          <ac:picMkLst>
            <pc:docMk/>
            <pc:sldMk cId="3418171838" sldId="290"/>
            <ac:picMk id="7" creationId="{D802E90E-B346-4A58-8771-73FFA6AEB401}"/>
          </ac:picMkLst>
        </pc:picChg>
      </pc:sldChg>
      <pc:sldChg chg="addSp delSp modSp add del">
        <pc:chgData name="Duy Phạm" userId="98883a9dd53222ce" providerId="LiveId" clId="{321FDBD7-5572-4BDF-8BAD-4F8A212BD0DB}" dt="2018-11-06T01:56:15.038" v="508" actId="2696"/>
        <pc:sldMkLst>
          <pc:docMk/>
          <pc:sldMk cId="0" sldId="291"/>
        </pc:sldMkLst>
        <pc:spChg chg="mod">
          <ac:chgData name="Duy Phạm" userId="98883a9dd53222ce" providerId="LiveId" clId="{321FDBD7-5572-4BDF-8BAD-4F8A212BD0DB}" dt="2018-11-06T01:52:22.638" v="489"/>
          <ac:spMkLst>
            <pc:docMk/>
            <pc:sldMk cId="0" sldId="291"/>
            <ac:spMk id="122" creationId="{00000000-0000-0000-0000-000000000000}"/>
          </ac:spMkLst>
        </pc:spChg>
        <pc:spChg chg="del">
          <ac:chgData name="Duy Phạm" userId="98883a9dd53222ce" providerId="LiveId" clId="{321FDBD7-5572-4BDF-8BAD-4F8A212BD0DB}" dt="2018-11-06T01:52:13.803" v="488" actId="478"/>
          <ac:spMkLst>
            <pc:docMk/>
            <pc:sldMk cId="0" sldId="291"/>
            <ac:spMk id="123" creationId="{00000000-0000-0000-0000-000000000000}"/>
          </ac:spMkLst>
        </pc:spChg>
        <pc:spChg chg="add del mod">
          <ac:chgData name="Duy Phạm" userId="98883a9dd53222ce" providerId="LiveId" clId="{321FDBD7-5572-4BDF-8BAD-4F8A212BD0DB}" dt="2018-11-06T01:52:27.374" v="490" actId="478"/>
          <ac:spMkLst>
            <pc:docMk/>
            <pc:sldMk cId="0" sldId="291"/>
            <ac:spMk id="125" creationId="{00000000-0000-0000-0000-000000000000}"/>
          </ac:spMkLst>
        </pc:spChg>
        <pc:spChg chg="del">
          <ac:chgData name="Duy Phạm" userId="98883a9dd53222ce" providerId="LiveId" clId="{321FDBD7-5572-4BDF-8BAD-4F8A212BD0DB}" dt="2018-11-06T01:52:06.850" v="485" actId="478"/>
          <ac:spMkLst>
            <pc:docMk/>
            <pc:sldMk cId="0" sldId="291"/>
            <ac:spMk id="134" creationId="{00000000-0000-0000-0000-000000000000}"/>
          </ac:spMkLst>
        </pc:spChg>
        <pc:spChg chg="add del">
          <ac:chgData name="Duy Phạm" userId="98883a9dd53222ce" providerId="LiveId" clId="{321FDBD7-5572-4BDF-8BAD-4F8A212BD0DB}" dt="2018-11-06T01:51:59.402" v="481" actId="478"/>
          <ac:spMkLst>
            <pc:docMk/>
            <pc:sldMk cId="0" sldId="291"/>
            <ac:spMk id="135" creationId="{00000000-0000-0000-0000-000000000000}"/>
          </ac:spMkLst>
        </pc:spChg>
        <pc:spChg chg="add del">
          <ac:chgData name="Duy Phạm" userId="98883a9dd53222ce" providerId="LiveId" clId="{321FDBD7-5572-4BDF-8BAD-4F8A212BD0DB}" dt="2018-11-06T01:52:00.691" v="482" actId="478"/>
          <ac:spMkLst>
            <pc:docMk/>
            <pc:sldMk cId="0" sldId="291"/>
            <ac:spMk id="136" creationId="{00000000-0000-0000-0000-000000000000}"/>
          </ac:spMkLst>
        </pc:spChg>
        <pc:spChg chg="del">
          <ac:chgData name="Duy Phạm" userId="98883a9dd53222ce" providerId="LiveId" clId="{321FDBD7-5572-4BDF-8BAD-4F8A212BD0DB}" dt="2018-11-06T01:52:07.915" v="486" actId="478"/>
          <ac:spMkLst>
            <pc:docMk/>
            <pc:sldMk cId="0" sldId="291"/>
            <ac:spMk id="137" creationId="{00000000-0000-0000-0000-000000000000}"/>
          </ac:spMkLst>
        </pc:spChg>
        <pc:grpChg chg="del">
          <ac:chgData name="Duy Phạm" userId="98883a9dd53222ce" providerId="LiveId" clId="{321FDBD7-5572-4BDF-8BAD-4F8A212BD0DB}" dt="2018-11-06T01:52:06.044" v="484" actId="478"/>
          <ac:grpSpMkLst>
            <pc:docMk/>
            <pc:sldMk cId="0" sldId="291"/>
            <ac:grpSpMk id="126" creationId="{00000000-0000-0000-0000-000000000000}"/>
          </ac:grpSpMkLst>
        </pc:grpChg>
        <pc:grpChg chg="del">
          <ac:chgData name="Duy Phạm" userId="98883a9dd53222ce" providerId="LiveId" clId="{321FDBD7-5572-4BDF-8BAD-4F8A212BD0DB}" dt="2018-11-06T01:51:49.931" v="472" actId="478"/>
          <ac:grpSpMkLst>
            <pc:docMk/>
            <pc:sldMk cId="0" sldId="291"/>
            <ac:grpSpMk id="129" creationId="{00000000-0000-0000-0000-000000000000}"/>
          </ac:grpSpMkLst>
        </pc:grpChg>
        <pc:cxnChg chg="add del">
          <ac:chgData name="Duy Phạm" userId="98883a9dd53222ce" providerId="LiveId" clId="{321FDBD7-5572-4BDF-8BAD-4F8A212BD0DB}" dt="2018-11-06T01:51:55.052" v="477" actId="478"/>
          <ac:cxnSpMkLst>
            <pc:docMk/>
            <pc:sldMk cId="0" sldId="291"/>
            <ac:cxnSpMk id="124" creationId="{00000000-0000-0000-0000-000000000000}"/>
          </ac:cxnSpMkLst>
        </pc:cxnChg>
      </pc:sldChg>
      <pc:sldChg chg="addSp delSp modSp add modTransition">
        <pc:chgData name="Duy Phạm" userId="98883a9dd53222ce" providerId="LiveId" clId="{321FDBD7-5572-4BDF-8BAD-4F8A212BD0DB}" dt="2018-11-06T02:21:26.287" v="664"/>
        <pc:sldMkLst>
          <pc:docMk/>
          <pc:sldMk cId="2701873785" sldId="291"/>
        </pc:sldMkLst>
        <pc:spChg chg="del">
          <ac:chgData name="Duy Phạm" userId="98883a9dd53222ce" providerId="LiveId" clId="{321FDBD7-5572-4BDF-8BAD-4F8A212BD0DB}" dt="2018-11-06T01:57:22.533" v="510" actId="478"/>
          <ac:spMkLst>
            <pc:docMk/>
            <pc:sldMk cId="2701873785" sldId="291"/>
            <ac:spMk id="2" creationId="{BD45C07D-BD39-46C9-9DDA-885EDCC54115}"/>
          </ac:spMkLst>
        </pc:spChg>
        <pc:spChg chg="del">
          <ac:chgData name="Duy Phạm" userId="98883a9dd53222ce" providerId="LiveId" clId="{321FDBD7-5572-4BDF-8BAD-4F8A212BD0DB}" dt="2018-11-06T01:57:34.410" v="512" actId="478"/>
          <ac:spMkLst>
            <pc:docMk/>
            <pc:sldMk cId="2701873785" sldId="291"/>
            <ac:spMk id="3" creationId="{74A0AC96-54D2-44A8-A08E-36795ED54C4E}"/>
          </ac:spMkLst>
        </pc:spChg>
        <pc:spChg chg="del">
          <ac:chgData name="Duy Phạm" userId="98883a9dd53222ce" providerId="LiveId" clId="{321FDBD7-5572-4BDF-8BAD-4F8A212BD0DB}" dt="2018-11-06T02:00:16.914" v="513" actId="478"/>
          <ac:spMkLst>
            <pc:docMk/>
            <pc:sldMk cId="2701873785" sldId="291"/>
            <ac:spMk id="4" creationId="{A582A783-9221-42D7-BC51-0E61F9833B52}"/>
          </ac:spMkLst>
        </pc:spChg>
        <pc:picChg chg="add del mod">
          <ac:chgData name="Duy Phạm" userId="98883a9dd53222ce" providerId="LiveId" clId="{321FDBD7-5572-4BDF-8BAD-4F8A212BD0DB}" dt="2018-11-06T02:00:42.523" v="520" actId="478"/>
          <ac:picMkLst>
            <pc:docMk/>
            <pc:sldMk cId="2701873785" sldId="291"/>
            <ac:picMk id="7" creationId="{7F7E6E2C-1B5A-4F0B-A860-25D6D96BBA5A}"/>
          </ac:picMkLst>
        </pc:picChg>
        <pc:picChg chg="add mod">
          <ac:chgData name="Duy Phạm" userId="98883a9dd53222ce" providerId="LiveId" clId="{321FDBD7-5572-4BDF-8BAD-4F8A212BD0DB}" dt="2018-11-06T02:01:04.206" v="527" actId="1076"/>
          <ac:picMkLst>
            <pc:docMk/>
            <pc:sldMk cId="2701873785" sldId="291"/>
            <ac:picMk id="9" creationId="{6516F489-10CC-4E07-A022-278201F8DF74}"/>
          </ac:picMkLst>
        </pc:picChg>
        <pc:picChg chg="add mod">
          <ac:chgData name="Duy Phạm" userId="98883a9dd53222ce" providerId="LiveId" clId="{321FDBD7-5572-4BDF-8BAD-4F8A212BD0DB}" dt="2018-11-06T02:00:54.669" v="524" actId="1076"/>
          <ac:picMkLst>
            <pc:docMk/>
            <pc:sldMk cId="2701873785" sldId="291"/>
            <ac:picMk id="11" creationId="{4CFCB4F0-C104-48FA-BD98-3E619CB9D0E0}"/>
          </ac:picMkLst>
        </pc:picChg>
        <pc:cxnChg chg="add">
          <ac:chgData name="Duy Phạm" userId="98883a9dd53222ce" providerId="LiveId" clId="{321FDBD7-5572-4BDF-8BAD-4F8A212BD0DB}" dt="2018-11-06T01:57:28.843" v="511"/>
          <ac:cxnSpMkLst>
            <pc:docMk/>
            <pc:sldMk cId="2701873785" sldId="291"/>
            <ac:cxnSpMk id="5" creationId="{1E3D86A7-BAEE-442B-9CCA-5CAB875CFCB5}"/>
          </ac:cxnSpMkLst>
        </pc:cxnChg>
      </pc:sldChg>
      <pc:sldChg chg="addSp delSp modSp add modTransition">
        <pc:chgData name="Duy Phạm" userId="98883a9dd53222ce" providerId="LiveId" clId="{321FDBD7-5572-4BDF-8BAD-4F8A212BD0DB}" dt="2018-11-06T02:26:03.119" v="672"/>
        <pc:sldMkLst>
          <pc:docMk/>
          <pc:sldMk cId="2379038782" sldId="292"/>
        </pc:sldMkLst>
        <pc:picChg chg="add mod">
          <ac:chgData name="Duy Phạm" userId="98883a9dd53222ce" providerId="LiveId" clId="{321FDBD7-5572-4BDF-8BAD-4F8A212BD0DB}" dt="2018-11-06T02:02:18.944" v="541" actId="1076"/>
          <ac:picMkLst>
            <pc:docMk/>
            <pc:sldMk cId="2379038782" sldId="292"/>
            <ac:picMk id="3" creationId="{BBA8EE20-95CA-4D0F-87DA-FFD2802CA95B}"/>
          </ac:picMkLst>
        </pc:picChg>
        <pc:picChg chg="add mod">
          <ac:chgData name="Duy Phạm" userId="98883a9dd53222ce" providerId="LiveId" clId="{321FDBD7-5572-4BDF-8BAD-4F8A212BD0DB}" dt="2018-11-06T02:02:14.762" v="540" actId="1076"/>
          <ac:picMkLst>
            <pc:docMk/>
            <pc:sldMk cId="2379038782" sldId="292"/>
            <ac:picMk id="6" creationId="{F576F9D0-4D9A-4560-8052-E1782802E116}"/>
          </ac:picMkLst>
        </pc:picChg>
        <pc:picChg chg="del">
          <ac:chgData name="Duy Phạm" userId="98883a9dd53222ce" providerId="LiveId" clId="{321FDBD7-5572-4BDF-8BAD-4F8A212BD0DB}" dt="2018-11-06T02:01:46.049" v="529" actId="478"/>
          <ac:picMkLst>
            <pc:docMk/>
            <pc:sldMk cId="2379038782" sldId="292"/>
            <ac:picMk id="9" creationId="{6516F489-10CC-4E07-A022-278201F8DF74}"/>
          </ac:picMkLst>
        </pc:picChg>
        <pc:picChg chg="del">
          <ac:chgData name="Duy Phạm" userId="98883a9dd53222ce" providerId="LiveId" clId="{321FDBD7-5572-4BDF-8BAD-4F8A212BD0DB}" dt="2018-11-06T02:01:46.450" v="530" actId="478"/>
          <ac:picMkLst>
            <pc:docMk/>
            <pc:sldMk cId="2379038782" sldId="292"/>
            <ac:picMk id="11" creationId="{4CFCB4F0-C104-48FA-BD98-3E619CB9D0E0}"/>
          </ac:picMkLst>
        </pc:picChg>
      </pc:sldChg>
      <pc:sldChg chg="addSp delSp modSp add modTransition">
        <pc:chgData name="Duy Phạm" userId="98883a9dd53222ce" providerId="LiveId" clId="{321FDBD7-5572-4BDF-8BAD-4F8A212BD0DB}" dt="2018-11-06T02:22:43.244" v="669"/>
        <pc:sldMkLst>
          <pc:docMk/>
          <pc:sldMk cId="3899617527" sldId="293"/>
        </pc:sldMkLst>
        <pc:spChg chg="del">
          <ac:chgData name="Duy Phạm" userId="98883a9dd53222ce" providerId="LiveId" clId="{321FDBD7-5572-4BDF-8BAD-4F8A212BD0DB}" dt="2018-11-06T02:10:26.923" v="601" actId="478"/>
          <ac:spMkLst>
            <pc:docMk/>
            <pc:sldMk cId="3899617527" sldId="293"/>
            <ac:spMk id="2" creationId="{6E44DB16-1649-446B-B476-50C9F3CFAEDB}"/>
          </ac:spMkLst>
        </pc:spChg>
        <pc:picChg chg="add mod">
          <ac:chgData name="Duy Phạm" userId="98883a9dd53222ce" providerId="LiveId" clId="{321FDBD7-5572-4BDF-8BAD-4F8A212BD0DB}" dt="2018-11-06T02:10:40.659" v="608" actId="1076"/>
          <ac:picMkLst>
            <pc:docMk/>
            <pc:sldMk cId="3899617527" sldId="293"/>
            <ac:picMk id="4" creationId="{46EB9759-7CC5-47F5-A26E-567865E4CDC3}"/>
          </ac:picMkLst>
        </pc:picChg>
      </pc:sldChg>
      <pc:sldChg chg="add del">
        <pc:chgData name="Duy Phạm" userId="98883a9dd53222ce" providerId="LiveId" clId="{321FDBD7-5572-4BDF-8BAD-4F8A212BD0DB}" dt="2018-11-06T02:10:09.438" v="578"/>
        <pc:sldMkLst>
          <pc:docMk/>
          <pc:sldMk cId="4275616801" sldId="293"/>
        </pc:sldMkLst>
      </pc:sldChg>
      <pc:sldMasterChg chg="addSldLayout delSldLayout">
        <pc:chgData name="Duy Phạm" userId="98883a9dd53222ce" providerId="LiveId" clId="{321FDBD7-5572-4BDF-8BAD-4F8A212BD0DB}" dt="2018-11-05T09:38:35.779" v="412" actId="2696"/>
        <pc:sldMasterMkLst>
          <pc:docMk/>
          <pc:sldMasterMk cId="0" sldId="2147483658"/>
        </pc:sldMasterMkLst>
        <pc:sldLayoutChg chg="add del">
          <pc:chgData name="Duy Phạm" userId="98883a9dd53222ce" providerId="LiveId" clId="{321FDBD7-5572-4BDF-8BAD-4F8A212BD0DB}" dt="2018-11-05T09:09:08.575" v="69" actId="2696"/>
          <pc:sldLayoutMkLst>
            <pc:docMk/>
            <pc:sldMasterMk cId="0" sldId="2147483658"/>
            <pc:sldLayoutMk cId="0" sldId="2147483649"/>
          </pc:sldLayoutMkLst>
        </pc:sldLayoutChg>
        <pc:sldLayoutChg chg="del">
          <pc:chgData name="Duy Phạm" userId="98883a9dd53222ce" providerId="LiveId" clId="{321FDBD7-5572-4BDF-8BAD-4F8A212BD0DB}" dt="2018-11-05T09:38:35.779" v="412" actId="2696"/>
          <pc:sldLayoutMkLst>
            <pc:docMk/>
            <pc:sldMasterMk cId="0" sldId="2147483658"/>
            <pc:sldLayoutMk cId="0" sldId="2147483651"/>
          </pc:sldLayoutMkLst>
        </pc:sldLayoutChg>
        <pc:sldLayoutChg chg="del">
          <pc:chgData name="Duy Phạm" userId="98883a9dd53222ce" providerId="LiveId" clId="{321FDBD7-5572-4BDF-8BAD-4F8A212BD0DB}" dt="2018-11-05T09:37:00.219" v="403" actId="2696"/>
          <pc:sldLayoutMkLst>
            <pc:docMk/>
            <pc:sldMasterMk cId="0" sldId="2147483658"/>
            <pc:sldLayoutMk cId="0" sldId="2147483653"/>
          </pc:sldLayoutMkLst>
        </pc:sldLayoutChg>
        <pc:sldLayoutChg chg="del">
          <pc:chgData name="Duy Phạm" userId="98883a9dd53222ce" providerId="LiveId" clId="{321FDBD7-5572-4BDF-8BAD-4F8A212BD0DB}" dt="2018-11-05T09:36:59.055" v="401" actId="2696"/>
          <pc:sldLayoutMkLst>
            <pc:docMk/>
            <pc:sldMasterMk cId="0" sldId="2147483658"/>
            <pc:sldLayoutMk cId="0" sldId="2147483654"/>
          </pc:sldLayoutMkLst>
        </pc:sldLayoutChg>
        <pc:sldLayoutChg chg="del">
          <pc:chgData name="Duy Phạm" userId="98883a9dd53222ce" providerId="LiveId" clId="{321FDBD7-5572-4BDF-8BAD-4F8A212BD0DB}" dt="2018-11-05T09:37:00.690" v="405" actId="2696"/>
          <pc:sldLayoutMkLst>
            <pc:docMk/>
            <pc:sldMasterMk cId="0" sldId="2147483658"/>
            <pc:sldLayoutMk cId="0" sldId="2147483655"/>
          </pc:sldLayoutMkLst>
        </pc:sldLayoutChg>
        <pc:sldLayoutChg chg="del">
          <pc:chgData name="Duy Phạm" userId="98883a9dd53222ce" providerId="LiveId" clId="{321FDBD7-5572-4BDF-8BAD-4F8A212BD0DB}" dt="2018-11-05T09:36:58.445" v="399" actId="2696"/>
          <pc:sldLayoutMkLst>
            <pc:docMk/>
            <pc:sldMasterMk cId="0" sldId="2147483658"/>
            <pc:sldLayoutMk cId="0" sldId="2147483656"/>
          </pc:sldLayoutMkLst>
        </pc:sldLayoutChg>
      </pc:sldMasterChg>
    </pc:docChg>
  </pc:docChgLst>
</pc:chgInfo>
</file>

<file path=ppt/media/image1.jpg>
</file>

<file path=ppt/media/image10.JPG>
</file>

<file path=ppt/media/image11.JPG>
</file>

<file path=ppt/media/image12.JPG>
</file>

<file path=ppt/media/image13.gif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272616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12708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1572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7532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0796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363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3759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6178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3743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216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71587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1286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67630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2403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6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-6025" y="3676511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" name="Shape 11"/>
          <p:cNvSpPr/>
          <p:nvPr/>
        </p:nvSpPr>
        <p:spPr>
          <a:xfrm>
            <a:off x="1117950" y="339300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1400">
                <a:highlight>
                  <a:srgbClr val="FFCD00"/>
                </a:highlight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9pPr>
          </a:lstStyle>
          <a:p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x="-6025" y="2571761"/>
            <a:ext cx="19844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5" name="Shape 15"/>
          <p:cNvSpPr/>
          <p:nvPr/>
        </p:nvSpPr>
        <p:spPr>
          <a:xfrm>
            <a:off x="1117950" y="228825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7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cxnSp>
        <p:nvCxnSpPr>
          <p:cNvPr id="17" name="Shape 17"/>
          <p:cNvCxnSpPr/>
          <p:nvPr/>
        </p:nvCxnSpPr>
        <p:spPr>
          <a:xfrm>
            <a:off x="5898975" y="2571750"/>
            <a:ext cx="32510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8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lvl="8" algn="ctr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0" name="Shape 20"/>
          <p:cNvCxnSpPr/>
          <p:nvPr/>
        </p:nvCxnSpPr>
        <p:spPr>
          <a:xfrm>
            <a:off x="4584075" y="3676500"/>
            <a:ext cx="0" cy="1480499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1" name="Shape 21"/>
          <p:cNvSpPr/>
          <p:nvPr/>
        </p:nvSpPr>
        <p:spPr>
          <a:xfrm>
            <a:off x="4288500" y="339300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 txBox="1"/>
          <p:nvPr/>
        </p:nvSpPr>
        <p:spPr>
          <a:xfrm>
            <a:off x="3593400" y="3412651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cxnSp>
        <p:nvCxnSpPr>
          <p:cNvPr id="33" name="Shape 33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4" name="Shape 34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5" name="Shape 35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2999" cy="519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360"/>
              </a:spcBef>
              <a:buSzPct val="1000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1" name="Shape 51"/>
          <p:cNvCxnSpPr/>
          <p:nvPr/>
        </p:nvCxnSpPr>
        <p:spPr>
          <a:xfrm>
            <a:off x="-6025" y="46661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2" name="Shape 52"/>
          <p:cNvSpPr/>
          <p:nvPr/>
        </p:nvSpPr>
        <p:spPr>
          <a:xfrm>
            <a:off x="4457400" y="4551496"/>
            <a:ext cx="229199" cy="2291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1526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CD00"/>
              </a:buClr>
              <a:buSzPct val="1000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381250" y="937116"/>
            <a:ext cx="6809700" cy="43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7" r:id="rId5"/>
    <p:sldLayoutId id="2147483659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ctrTitle"/>
          </p:nvPr>
        </p:nvSpPr>
        <p:spPr>
          <a:xfrm>
            <a:off x="996630" y="1681962"/>
            <a:ext cx="4983679" cy="10778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6000"/>
              <a:t>Organic food</a:t>
            </a:r>
            <a:endParaRPr lang="en" sz="6000"/>
          </a:p>
        </p:txBody>
      </p:sp>
      <p:grpSp>
        <p:nvGrpSpPr>
          <p:cNvPr id="62" name="Shape 62"/>
          <p:cNvGrpSpPr/>
          <p:nvPr/>
        </p:nvGrpSpPr>
        <p:grpSpPr>
          <a:xfrm>
            <a:off x="1299164" y="3511423"/>
            <a:ext cx="215966" cy="342398"/>
            <a:chOff x="6718575" y="2318625"/>
            <a:chExt cx="256950" cy="407375"/>
          </a:xfrm>
        </p:grpSpPr>
        <p:sp>
          <p:nvSpPr>
            <p:cNvPr id="63" name="Shape 6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774739" y="3203738"/>
            <a:ext cx="1369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Group 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ctrTitle" idx="4294967295"/>
          </p:nvPr>
        </p:nvSpPr>
        <p:spPr>
          <a:xfrm>
            <a:off x="65935" y="3983701"/>
            <a:ext cx="9003187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-US" sz="3300">
                <a:highlight>
                  <a:srgbClr val="FFCD00"/>
                </a:highlight>
              </a:rPr>
              <a:t>ORGANIC FOOD AND THE ENVIRONMENT</a:t>
            </a:r>
            <a:endParaRPr lang="en" sz="3300" dirty="0">
              <a:highlight>
                <a:srgbClr val="FFCD00"/>
              </a:highlight>
            </a:endParaRPr>
          </a:p>
        </p:txBody>
      </p:sp>
      <p:cxnSp>
        <p:nvCxnSpPr>
          <p:cNvPr id="124" name="Shape 124"/>
          <p:cNvCxnSpPr/>
          <p:nvPr/>
        </p:nvCxnSpPr>
        <p:spPr>
          <a:xfrm>
            <a:off x="-6025" y="16687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E49DA95-F7A6-41E0-891C-1B2E855C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9845" y="541897"/>
            <a:ext cx="3784310" cy="252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4299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1131082" y="1234374"/>
            <a:ext cx="4531954" cy="142484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/>
              <a:t>Keeps Plants Healthy</a:t>
            </a:r>
          </a:p>
          <a:p>
            <a:r>
              <a:rPr lang="en-US"/>
              <a:t>Keeps Animals Healthy</a:t>
            </a:r>
          </a:p>
          <a:p>
            <a:r>
              <a:rPr lang="en-US"/>
              <a:t>Creates Healthy Conditions</a:t>
            </a:r>
          </a:p>
          <a:p>
            <a:r>
              <a:rPr lang="en-US"/>
              <a:t>Supports and is Supported By Nature</a:t>
            </a:r>
            <a:endParaRPr lang="en-US" dirty="0"/>
          </a:p>
        </p:txBody>
      </p:sp>
      <p:grpSp>
        <p:nvGrpSpPr>
          <p:cNvPr id="145" name="Shape 145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46" name="Shape 14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1D9F6F8-6000-4938-83CF-1550F8F3922C}"/>
              </a:ext>
            </a:extLst>
          </p:cNvPr>
          <p:cNvCxnSpPr/>
          <p:nvPr/>
        </p:nvCxnSpPr>
        <p:spPr>
          <a:xfrm>
            <a:off x="1374576" y="1135846"/>
            <a:ext cx="393161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D802E90E-B346-4A58-8771-73FFA6AEB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1391" y="2571751"/>
            <a:ext cx="3432609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73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ctrTitle" idx="4294967295"/>
          </p:nvPr>
        </p:nvSpPr>
        <p:spPr>
          <a:xfrm>
            <a:off x="70406" y="3870235"/>
            <a:ext cx="9003187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-US" sz="3600">
                <a:highlight>
                  <a:srgbClr val="FFCD00"/>
                </a:highlight>
              </a:rPr>
              <a:t>WHAT IS THE DISADVANTAGE OF ORGANIC FOOD?</a:t>
            </a:r>
            <a:endParaRPr lang="en" sz="3300" dirty="0">
              <a:highlight>
                <a:srgbClr val="FFCD00"/>
              </a:highlight>
            </a:endParaRPr>
          </a:p>
        </p:txBody>
      </p:sp>
      <p:cxnSp>
        <p:nvCxnSpPr>
          <p:cNvPr id="124" name="Shape 124"/>
          <p:cNvCxnSpPr/>
          <p:nvPr/>
        </p:nvCxnSpPr>
        <p:spPr>
          <a:xfrm>
            <a:off x="-6025" y="16687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A563416-148F-4CB0-A06D-ED7EF7AAE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4869" y="625617"/>
            <a:ext cx="3654261" cy="2436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2532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1131082" y="1234374"/>
            <a:ext cx="4531954" cy="142484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lvl="0" indent="-342900">
              <a:buFont typeface="Wingdings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It can be difficult to find 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Organic foods tend to be seasonal </a:t>
            </a:r>
          </a:p>
          <a:p>
            <a:pPr marL="342900" lvl="0" indent="-342900">
              <a:buFont typeface="Wingdings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The most common complaint though is that organic food is too expensive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45" name="Shape 145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46" name="Shape 14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1D9F6F8-6000-4938-83CF-1550F8F3922C}"/>
              </a:ext>
            </a:extLst>
          </p:cNvPr>
          <p:cNvCxnSpPr/>
          <p:nvPr/>
        </p:nvCxnSpPr>
        <p:spPr>
          <a:xfrm>
            <a:off x="1374576" y="1135846"/>
            <a:ext cx="393161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5CC6528-F7FC-4AE3-9FCE-1B884DCAB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9487" y="1234374"/>
            <a:ext cx="2354124" cy="353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1718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1990500" y="2571750"/>
            <a:ext cx="5162999" cy="5195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vi-VN" sz="4400" b="1" i="0">
                <a:highlight>
                  <a:srgbClr val="FFCD00"/>
                </a:highlight>
              </a:rPr>
              <a:t>Denver, Colorado (Organic Farm)</a:t>
            </a:r>
            <a:endParaRPr lang="en" sz="4400" b="1" i="0" u="sng">
              <a:highlight>
                <a:srgbClr val="FFCD00"/>
              </a:highlight>
              <a:hlinkClick r:id="rId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3D86A7-BAEE-442B-9CCA-5CAB875CFCB5}"/>
              </a:ext>
            </a:extLst>
          </p:cNvPr>
          <p:cNvCxnSpPr/>
          <p:nvPr/>
        </p:nvCxnSpPr>
        <p:spPr>
          <a:xfrm>
            <a:off x="1374576" y="1135846"/>
            <a:ext cx="393161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516F489-10CC-4E07-A022-278201F8D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441" y="1528454"/>
            <a:ext cx="3933447" cy="29500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FCB4F0-C104-48FA-BD98-3E619CB9D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113" y="1528454"/>
            <a:ext cx="3933465" cy="295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8737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3D86A7-BAEE-442B-9CCA-5CAB875CFCB5}"/>
              </a:ext>
            </a:extLst>
          </p:cNvPr>
          <p:cNvCxnSpPr/>
          <p:nvPr/>
        </p:nvCxnSpPr>
        <p:spPr>
          <a:xfrm>
            <a:off x="1374576" y="1135846"/>
            <a:ext cx="393161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BA8EE20-95CA-4D0F-87DA-FFD2802CA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505" y="1667571"/>
            <a:ext cx="3826685" cy="28700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76F9D0-4D9A-4560-8052-E1782802E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214" y="1396212"/>
            <a:ext cx="2275155" cy="341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038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EB9759-7CC5-47F5-A26E-567865E4C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796" y="119514"/>
            <a:ext cx="5778408" cy="433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6175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5650" y="4163500"/>
            <a:ext cx="9144000" cy="979799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4145197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/>
              <a:t>Group members</a:t>
            </a:r>
            <a:endParaRPr lang="en" sz="3600"/>
          </a:p>
        </p:txBody>
      </p:sp>
      <p:grpSp>
        <p:nvGrpSpPr>
          <p:cNvPr id="77" name="Shape 77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78" name="Shape 7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3" name="Shape 83"/>
          <p:cNvSpPr txBox="1"/>
          <p:nvPr/>
        </p:nvSpPr>
        <p:spPr>
          <a:xfrm>
            <a:off x="1381250" y="1468200"/>
            <a:ext cx="3264169" cy="12149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Phạm Anh Duy</a:t>
            </a:r>
          </a:p>
          <a:p>
            <a:pPr marL="171450" lvl="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err="1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Trần</a:t>
            </a:r>
            <a:r>
              <a:rPr lang="en-US" sz="2000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2000" err="1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Khả</a:t>
            </a:r>
            <a:r>
              <a:rPr lang="en-US" sz="2000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 Tú</a:t>
            </a:r>
          </a:p>
          <a:p>
            <a:pPr marL="171450" lvl="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err="1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Trần</a:t>
            </a:r>
            <a:r>
              <a:rPr lang="en-US" sz="2000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2000" err="1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Ngọc</a:t>
            </a:r>
            <a:r>
              <a:rPr lang="en-US" sz="2000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2000" err="1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Bảo</a:t>
            </a:r>
            <a:r>
              <a:rPr lang="en-US" sz="2000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 Duy</a:t>
            </a:r>
          </a:p>
          <a:p>
            <a:pPr marL="171450" lvl="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err="1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Nguyễn</a:t>
            </a:r>
            <a:r>
              <a:rPr lang="en-US" sz="2000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2000" err="1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Mạnh</a:t>
            </a:r>
            <a:r>
              <a:rPr lang="en-US" sz="2000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2000" err="1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Tân</a:t>
            </a:r>
            <a:endParaRPr lang="en-US" sz="2000">
              <a:latin typeface="Quattrocento Sans" panose="020B0604020202020204" charset="0"/>
              <a:ea typeface="Quattrocento Sans"/>
              <a:cs typeface="Quattrocento Sans"/>
              <a:sym typeface="Quattrocento Sans"/>
            </a:endParaRPr>
          </a:p>
          <a:p>
            <a:pPr marL="171450" lvl="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err="1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Chiếng</a:t>
            </a:r>
            <a:r>
              <a:rPr lang="en-US" sz="2000">
                <a:latin typeface="Quattrocento Sans" panose="020B0604020202020204" charset="0"/>
                <a:ea typeface="Quattrocento Sans"/>
                <a:cs typeface="Quattrocento Sans"/>
                <a:sym typeface="Quattrocento Sans"/>
              </a:rPr>
              <a:t> Minh Sang</a:t>
            </a:r>
            <a:endParaRPr lang="en" sz="2000">
              <a:latin typeface="Quattrocento Sans" panose="020B0604020202020204" charset="0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ctrTitle"/>
          </p:nvPr>
        </p:nvSpPr>
        <p:spPr>
          <a:xfrm>
            <a:off x="1848765" y="1711250"/>
            <a:ext cx="5272876" cy="1159799"/>
          </a:xfrm>
          <a:prstGeom prst="rect">
            <a:avLst/>
          </a:prstGeom>
          <a:solidFill>
            <a:schemeClr val="bg1"/>
          </a:solidFill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What does “organic” mean?</a:t>
            </a:r>
            <a:endParaRPr lang="en"/>
          </a:p>
        </p:txBody>
      </p:sp>
      <p:sp>
        <p:nvSpPr>
          <p:cNvPr id="101" name="Shape 101"/>
          <p:cNvSpPr txBox="1"/>
          <p:nvPr/>
        </p:nvSpPr>
        <p:spPr>
          <a:xfrm>
            <a:off x="1133975" y="2291150"/>
            <a:ext cx="543899" cy="56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24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2105100" y="2511652"/>
            <a:ext cx="4933800" cy="819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285750" lvl="0" indent="-285750" algn="just">
              <a:spcBef>
                <a:spcPts val="600"/>
              </a:spcBef>
              <a:buFont typeface="Wingdings" pitchFamily="2" charset="2"/>
              <a:buChar char="ü"/>
            </a:pPr>
            <a:r>
              <a:rPr lang="en-US" sz="2000">
                <a:solidFill>
                  <a:schemeClr val="tx1"/>
                </a:solidFill>
                <a:latin typeface="Quattrocento Sans" panose="020B0604020202020204" charset="0"/>
              </a:rPr>
              <a:t>The term “organic” refers to the way agricultural products are grown and processed</a:t>
            </a:r>
          </a:p>
          <a:p>
            <a:pPr marL="285750" indent="-285750" algn="just">
              <a:spcBef>
                <a:spcPts val="600"/>
              </a:spcBef>
              <a:buFont typeface="Wingdings" pitchFamily="2" charset="2"/>
              <a:buChar char="ü"/>
            </a:pPr>
            <a:r>
              <a:rPr lang="en-US" sz="2000">
                <a:solidFill>
                  <a:schemeClr val="tx1"/>
                </a:solidFill>
                <a:latin typeface="Quattrocento Sans" panose="020B0604020202020204" charset="0"/>
              </a:rPr>
              <a:t>Organic crops must be grown without the use of synthetic pesticides, bioengineered genes (GMOs), petroleum-based fertilizers, and sewage sludge-based fertilizers.</a:t>
            </a:r>
            <a:endParaRPr lang="en" sz="2000">
              <a:solidFill>
                <a:schemeClr val="tx1"/>
              </a:solidFill>
              <a:latin typeface="Quattrocento Sans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ctrTitle" idx="4294967295"/>
          </p:nvPr>
        </p:nvSpPr>
        <p:spPr>
          <a:xfrm>
            <a:off x="65935" y="3983701"/>
            <a:ext cx="9003187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-US" sz="3800">
                <a:highlight>
                  <a:srgbClr val="FFCD00"/>
                </a:highlight>
              </a:rPr>
              <a:t>ORGANIC FOOD AND YOUR HEALTH</a:t>
            </a:r>
            <a:br>
              <a:rPr lang="en-US" sz="4800">
                <a:highlight>
                  <a:srgbClr val="FFCD00"/>
                </a:highlight>
              </a:rPr>
            </a:br>
            <a:endParaRPr lang="en" sz="4800" dirty="0">
              <a:highlight>
                <a:srgbClr val="FFCD00"/>
              </a:highlight>
            </a:endParaRPr>
          </a:p>
        </p:txBody>
      </p:sp>
      <p:cxnSp>
        <p:nvCxnSpPr>
          <p:cNvPr id="124" name="Shape 124"/>
          <p:cNvCxnSpPr/>
          <p:nvPr/>
        </p:nvCxnSpPr>
        <p:spPr>
          <a:xfrm>
            <a:off x="-6025" y="16687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0FD16FD-8B52-4F50-948D-F7D4F3FF0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9111" y="613678"/>
            <a:ext cx="3685777" cy="24565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1327854" y="1425141"/>
            <a:ext cx="3931614" cy="142484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7938" lvl="0"/>
            <a:r>
              <a:rPr lang="en-US"/>
              <a:t>Nutrient-Denser Food</a:t>
            </a:r>
          </a:p>
          <a:p>
            <a:r>
              <a:rPr lang="en-US"/>
              <a:t>Stronger, More Energetic Body</a:t>
            </a:r>
          </a:p>
          <a:p>
            <a:r>
              <a:rPr lang="en-US"/>
              <a:t>It Tastes Better</a:t>
            </a:r>
          </a:p>
          <a:p>
            <a:r>
              <a:rPr lang="en-US"/>
              <a:t>It’s Cheaper</a:t>
            </a:r>
            <a:endParaRPr lang="en-US" dirty="0"/>
          </a:p>
        </p:txBody>
      </p:sp>
      <p:grpSp>
        <p:nvGrpSpPr>
          <p:cNvPr id="145" name="Shape 145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46" name="Shape 14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1D9F6F8-6000-4938-83CF-1550F8F3922C}"/>
              </a:ext>
            </a:extLst>
          </p:cNvPr>
          <p:cNvCxnSpPr/>
          <p:nvPr/>
        </p:nvCxnSpPr>
        <p:spPr>
          <a:xfrm>
            <a:off x="1374576" y="1135846"/>
            <a:ext cx="393161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97C2228-9C28-496E-8236-AF57E5208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523" y="1425141"/>
            <a:ext cx="2116623" cy="33659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s Organic Food Worth the Cost">
            <a:hlinkClick r:id="" action="ppaction://media"/>
            <a:extLst>
              <a:ext uri="{FF2B5EF4-FFF2-40B4-BE49-F238E27FC236}">
                <a16:creationId xmlns:a16="http://schemas.microsoft.com/office/drawing/2014/main" id="{6514DB17-6D7B-40D1-8B1F-870AF66F56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3746" y="146838"/>
            <a:ext cx="8436508" cy="474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1836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0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ctrTitle" idx="4294967295"/>
          </p:nvPr>
        </p:nvSpPr>
        <p:spPr>
          <a:xfrm>
            <a:off x="65935" y="3983701"/>
            <a:ext cx="9003187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-US" sz="4800">
                <a:highlight>
                  <a:srgbClr val="FFCD00"/>
                </a:highlight>
              </a:rPr>
              <a:t>ORGANIC FOOD BENEFITS</a:t>
            </a:r>
            <a:endParaRPr lang="en" sz="4800" dirty="0">
              <a:highlight>
                <a:srgbClr val="FFCD00"/>
              </a:highlight>
            </a:endParaRPr>
          </a:p>
        </p:txBody>
      </p:sp>
      <p:cxnSp>
        <p:nvCxnSpPr>
          <p:cNvPr id="124" name="Shape 124"/>
          <p:cNvCxnSpPr/>
          <p:nvPr/>
        </p:nvCxnSpPr>
        <p:spPr>
          <a:xfrm>
            <a:off x="-6025" y="16687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C9D61B2-1278-4D7D-A07F-529E8F833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8715" y="527282"/>
            <a:ext cx="3857625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906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1327854" y="1425141"/>
            <a:ext cx="3931614" cy="142484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/>
              <a:t>Supports the Local Economy</a:t>
            </a:r>
          </a:p>
          <a:p>
            <a:r>
              <a:rPr lang="en-US"/>
              <a:t>Keeps Our Families Healthy</a:t>
            </a:r>
          </a:p>
          <a:p>
            <a:r>
              <a:rPr lang="en-US"/>
              <a:t>Keeps Our Neighbors Healthy</a:t>
            </a:r>
            <a:endParaRPr lang="en-US" dirty="0"/>
          </a:p>
        </p:txBody>
      </p:sp>
      <p:grpSp>
        <p:nvGrpSpPr>
          <p:cNvPr id="145" name="Shape 145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46" name="Shape 14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1D9F6F8-6000-4938-83CF-1550F8F3922C}"/>
              </a:ext>
            </a:extLst>
          </p:cNvPr>
          <p:cNvCxnSpPr/>
          <p:nvPr/>
        </p:nvCxnSpPr>
        <p:spPr>
          <a:xfrm>
            <a:off x="1374576" y="1135846"/>
            <a:ext cx="393161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2FDD113-24AA-42E8-A597-E1EC40ED3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467" y="1234374"/>
            <a:ext cx="2304330" cy="345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9854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build="p"/>
    </p:bldLst>
  </p:timing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160</Words>
  <Application>Microsoft Office PowerPoint</Application>
  <PresentationFormat>On-screen Show (16:9)</PresentationFormat>
  <Paragraphs>30</Paragraphs>
  <Slides>17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Lora</vt:lpstr>
      <vt:lpstr>Quattrocento Sans</vt:lpstr>
      <vt:lpstr>Wingdings</vt:lpstr>
      <vt:lpstr>Viola template</vt:lpstr>
      <vt:lpstr>Organic food</vt:lpstr>
      <vt:lpstr>Group members</vt:lpstr>
      <vt:lpstr>What does “organic” mean?</vt:lpstr>
      <vt:lpstr>PowerPoint Presentation</vt:lpstr>
      <vt:lpstr>ORGANIC FOOD AND YOUR HEALTH </vt:lpstr>
      <vt:lpstr>PowerPoint Presentation</vt:lpstr>
      <vt:lpstr>PowerPoint Presentation</vt:lpstr>
      <vt:lpstr>ORGANIC FOOD BENEFITS</vt:lpstr>
      <vt:lpstr>PowerPoint Presentation</vt:lpstr>
      <vt:lpstr>ORGANIC FOOD AND THE ENVIRONMENT</vt:lpstr>
      <vt:lpstr>PowerPoint Presentation</vt:lpstr>
      <vt:lpstr>WHAT IS THE DISADVANTAGE OF ORGANIC FOOD?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PowerPoint Đẹp</dc:title>
  <dc:creator>Duy Phạm</dc:creator>
  <cp:lastModifiedBy>Duy Phạm</cp:lastModifiedBy>
  <cp:revision>9</cp:revision>
  <dcterms:modified xsi:type="dcterms:W3CDTF">2018-11-06T02:28:17Z</dcterms:modified>
</cp:coreProperties>
</file>